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703507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Down Low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Barrel with nail holes drilled in the side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72336D3-7892-4865-A1F5-AE79AFF9F6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19431"/>
            <a:ext cx="7025776" cy="32176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Down Low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Down Low is a 34 round, 170 point, Comstock field course. There are 16 USPSA targets and 2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1571</TotalTime>
  <Words>151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2020-07-07T20:56:01Z</dcterms:modified>
  <cp:category>Shooting</cp:category>
</cp:coreProperties>
</file>

<file path=docProps/thumbnail.jpeg>
</file>